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8" r:id="rId2"/>
    <p:sldId id="267" r:id="rId3"/>
    <p:sldId id="261" r:id="rId4"/>
    <p:sldId id="266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Douglas" userId="S::christopher.douglas@inforeliance.com::9d431cfd-5e5d-47b6-9e62-48cbec73b195" providerId="AD" clId="Web-{E525F884-0824-D52A-E1D2-61C54B804B9E}"/>
    <pc:docChg chg="modSld">
      <pc:chgData name="Christopher Douglas" userId="S::christopher.douglas@inforeliance.com::9d431cfd-5e5d-47b6-9e62-48cbec73b195" providerId="AD" clId="Web-{E525F884-0824-D52A-E1D2-61C54B804B9E}" dt="2019-01-05T22:22:38.363" v="10" actId="20577"/>
      <pc:docMkLst>
        <pc:docMk/>
      </pc:docMkLst>
      <pc:sldChg chg="modSp">
        <pc:chgData name="Christopher Douglas" userId="S::christopher.douglas@inforeliance.com::9d431cfd-5e5d-47b6-9e62-48cbec73b195" providerId="AD" clId="Web-{E525F884-0824-D52A-E1D2-61C54B804B9E}" dt="2019-01-05T22:22:38.363" v="10" actId="20577"/>
        <pc:sldMkLst>
          <pc:docMk/>
          <pc:sldMk cId="628178022" sldId="267"/>
        </pc:sldMkLst>
        <pc:spChg chg="mod">
          <ac:chgData name="Christopher Douglas" userId="S::christopher.douglas@inforeliance.com::9d431cfd-5e5d-47b6-9e62-48cbec73b195" providerId="AD" clId="Web-{E525F884-0824-D52A-E1D2-61C54B804B9E}" dt="2019-01-05T22:22:38.363" v="10" actId="20577"/>
          <ac:spMkLst>
            <pc:docMk/>
            <pc:sldMk cId="628178022" sldId="267"/>
            <ac:spMk id="6" creationId="{00000000-0000-0000-0000-000000000000}"/>
          </ac:spMkLst>
        </pc:spChg>
      </pc:sldChg>
    </pc:docChg>
  </pc:docChgLst>
  <pc:docChgLst>
    <pc:chgData name="Christopher Douglas" userId="S::christopher.douglas@inforeliance.com::9d431cfd-5e5d-47b6-9e62-48cbec73b195" providerId="AD" clId="Web-{6FAC78DB-BED3-5A66-1AD5-B6A4112A6910}"/>
    <pc:docChg chg="addSld delSld modSld sldOrd">
      <pc:chgData name="Christopher Douglas" userId="S::christopher.douglas@inforeliance.com::9d431cfd-5e5d-47b6-9e62-48cbec73b195" providerId="AD" clId="Web-{6FAC78DB-BED3-5A66-1AD5-B6A4112A6910}" dt="2019-01-06T17:23:36.200" v="48" actId="1076"/>
      <pc:docMkLst>
        <pc:docMk/>
      </pc:docMkLst>
      <pc:sldChg chg="del">
        <pc:chgData name="Christopher Douglas" userId="S::christopher.douglas@inforeliance.com::9d431cfd-5e5d-47b6-9e62-48cbec73b195" providerId="AD" clId="Web-{6FAC78DB-BED3-5A66-1AD5-B6A4112A6910}" dt="2019-01-06T17:20:30.370" v="28"/>
        <pc:sldMkLst>
          <pc:docMk/>
          <pc:sldMk cId="3101586513" sldId="262"/>
        </pc:sldMkLst>
      </pc:sldChg>
      <pc:sldChg chg="del">
        <pc:chgData name="Christopher Douglas" userId="S::christopher.douglas@inforeliance.com::9d431cfd-5e5d-47b6-9e62-48cbec73b195" providerId="AD" clId="Web-{6FAC78DB-BED3-5A66-1AD5-B6A4112A6910}" dt="2019-01-06T17:17:54.275" v="27"/>
        <pc:sldMkLst>
          <pc:docMk/>
          <pc:sldMk cId="3564424065" sldId="265"/>
        </pc:sldMkLst>
      </pc:sldChg>
      <pc:sldChg chg="modSp">
        <pc:chgData name="Christopher Douglas" userId="S::christopher.douglas@inforeliance.com::9d431cfd-5e5d-47b6-9e62-48cbec73b195" providerId="AD" clId="Web-{6FAC78DB-BED3-5A66-1AD5-B6A4112A6910}" dt="2019-01-06T17:23:36.200" v="48" actId="1076"/>
        <pc:sldMkLst>
          <pc:docMk/>
          <pc:sldMk cId="75462532" sldId="266"/>
        </pc:sldMkLst>
        <pc:spChg chg="mod">
          <ac:chgData name="Christopher Douglas" userId="S::christopher.douglas@inforeliance.com::9d431cfd-5e5d-47b6-9e62-48cbec73b195" providerId="AD" clId="Web-{6FAC78DB-BED3-5A66-1AD5-B6A4112A6910}" dt="2019-01-06T17:23:36.200" v="48" actId="1076"/>
          <ac:spMkLst>
            <pc:docMk/>
            <pc:sldMk cId="75462532" sldId="266"/>
            <ac:spMk id="11" creationId="{00000000-0000-0000-0000-000000000000}"/>
          </ac:spMkLst>
        </pc:spChg>
      </pc:sldChg>
      <pc:sldChg chg="add ord">
        <pc:chgData name="Christopher Douglas" userId="S::christopher.douglas@inforeliance.com::9d431cfd-5e5d-47b6-9e62-48cbec73b195" providerId="AD" clId="Web-{6FAC78DB-BED3-5A66-1AD5-B6A4112A6910}" dt="2019-01-06T17:21:38.558" v="31"/>
        <pc:sldMkLst>
          <pc:docMk/>
          <pc:sldMk cId="149488977" sldId="267"/>
        </pc:sldMkLst>
      </pc:sldChg>
      <pc:sldChg chg="del">
        <pc:chgData name="Christopher Douglas" userId="S::christopher.douglas@inforeliance.com::9d431cfd-5e5d-47b6-9e62-48cbec73b195" providerId="AD" clId="Web-{6FAC78DB-BED3-5A66-1AD5-B6A4112A6910}" dt="2019-01-06T17:20:41.511" v="29"/>
        <pc:sldMkLst>
          <pc:docMk/>
          <pc:sldMk cId="628178022" sldId="267"/>
        </pc:sldMkLst>
      </pc:sldChg>
    </pc:docChg>
  </pc:docChgLst>
  <pc:docChgLst>
    <pc:chgData name="Christopher Douglas" userId="S::christopher.douglas@inforeliance.com::9d431cfd-5e5d-47b6-9e62-48cbec73b195" providerId="AD" clId="Web-{850BE8D0-17BA-8677-C986-4877C7F39004}"/>
    <pc:docChg chg="addSld modSld">
      <pc:chgData name="Christopher Douglas" userId="S::christopher.douglas@inforeliance.com::9d431cfd-5e5d-47b6-9e62-48cbec73b195" providerId="AD" clId="Web-{850BE8D0-17BA-8677-C986-4877C7F39004}" dt="2019-01-05T00:44:06.614" v="342" actId="20577"/>
      <pc:docMkLst>
        <pc:docMk/>
      </pc:docMkLst>
      <pc:sldChg chg="modSp">
        <pc:chgData name="Christopher Douglas" userId="S::christopher.douglas@inforeliance.com::9d431cfd-5e5d-47b6-9e62-48cbec73b195" providerId="AD" clId="Web-{850BE8D0-17BA-8677-C986-4877C7F39004}" dt="2019-01-04T23:57:29.655" v="7" actId="20577"/>
        <pc:sldMkLst>
          <pc:docMk/>
          <pc:sldMk cId="2994542104" sldId="261"/>
        </pc:sldMkLst>
        <pc:spChg chg="mod">
          <ac:chgData name="Christopher Douglas" userId="S::christopher.douglas@inforeliance.com::9d431cfd-5e5d-47b6-9e62-48cbec73b195" providerId="AD" clId="Web-{850BE8D0-17BA-8677-C986-4877C7F39004}" dt="2019-01-04T23:57:29.655" v="7" actId="20577"/>
          <ac:spMkLst>
            <pc:docMk/>
            <pc:sldMk cId="2994542104" sldId="261"/>
            <ac:spMk id="4" creationId="{00000000-0000-0000-0000-000000000000}"/>
          </ac:spMkLst>
        </pc:spChg>
      </pc:sldChg>
      <pc:sldChg chg="modSp">
        <pc:chgData name="Christopher Douglas" userId="S::christopher.douglas@inforeliance.com::9d431cfd-5e5d-47b6-9e62-48cbec73b195" providerId="AD" clId="Web-{850BE8D0-17BA-8677-C986-4877C7F39004}" dt="2019-01-05T00:44:06.614" v="342" actId="20577"/>
        <pc:sldMkLst>
          <pc:docMk/>
          <pc:sldMk cId="3101586513" sldId="262"/>
        </pc:sldMkLst>
        <pc:spChg chg="mod">
          <ac:chgData name="Christopher Douglas" userId="S::christopher.douglas@inforeliance.com::9d431cfd-5e5d-47b6-9e62-48cbec73b195" providerId="AD" clId="Web-{850BE8D0-17BA-8677-C986-4877C7F39004}" dt="2019-01-05T00:23:11.914" v="203" actId="20577"/>
          <ac:spMkLst>
            <pc:docMk/>
            <pc:sldMk cId="3101586513" sldId="262"/>
            <ac:spMk id="2" creationId="{00000000-0000-0000-0000-000000000000}"/>
          </ac:spMkLst>
        </pc:spChg>
        <pc:spChg chg="mod">
          <ac:chgData name="Christopher Douglas" userId="S::christopher.douglas@inforeliance.com::9d431cfd-5e5d-47b6-9e62-48cbec73b195" providerId="AD" clId="Web-{850BE8D0-17BA-8677-C986-4877C7F39004}" dt="2019-01-05T00:44:06.614" v="342" actId="20577"/>
          <ac:spMkLst>
            <pc:docMk/>
            <pc:sldMk cId="3101586513" sldId="262"/>
            <ac:spMk id="6" creationId="{00000000-0000-0000-0000-000000000000}"/>
          </ac:spMkLst>
        </pc:spChg>
      </pc:sldChg>
      <pc:sldChg chg="modSp">
        <pc:chgData name="Christopher Douglas" userId="S::christopher.douglas@inforeliance.com::9d431cfd-5e5d-47b6-9e62-48cbec73b195" providerId="AD" clId="Web-{850BE8D0-17BA-8677-C986-4877C7F39004}" dt="2019-01-05T00:19:44.616" v="193" actId="20577"/>
        <pc:sldMkLst>
          <pc:docMk/>
          <pc:sldMk cId="2681164336" sldId="263"/>
        </pc:sldMkLst>
        <pc:spChg chg="mod">
          <ac:chgData name="Christopher Douglas" userId="S::christopher.douglas@inforeliance.com::9d431cfd-5e5d-47b6-9e62-48cbec73b195" providerId="AD" clId="Web-{850BE8D0-17BA-8677-C986-4877C7F39004}" dt="2019-01-05T00:19:44.616" v="193" actId="20577"/>
          <ac:spMkLst>
            <pc:docMk/>
            <pc:sldMk cId="2681164336" sldId="263"/>
            <ac:spMk id="3" creationId="{00000000-0000-0000-0000-000000000000}"/>
          </ac:spMkLst>
        </pc:spChg>
      </pc:sldChg>
      <pc:sldChg chg="modSp">
        <pc:chgData name="Christopher Douglas" userId="S::christopher.douglas@inforeliance.com::9d431cfd-5e5d-47b6-9e62-48cbec73b195" providerId="AD" clId="Web-{850BE8D0-17BA-8677-C986-4877C7F39004}" dt="2019-01-04T23:58:43.546" v="29" actId="20577"/>
        <pc:sldMkLst>
          <pc:docMk/>
          <pc:sldMk cId="3564424065" sldId="265"/>
        </pc:sldMkLst>
        <pc:spChg chg="mod">
          <ac:chgData name="Christopher Douglas" userId="S::christopher.douglas@inforeliance.com::9d431cfd-5e5d-47b6-9e62-48cbec73b195" providerId="AD" clId="Web-{850BE8D0-17BA-8677-C986-4877C7F39004}" dt="2019-01-04T23:58:43.546" v="29" actId="20577"/>
          <ac:spMkLst>
            <pc:docMk/>
            <pc:sldMk cId="3564424065" sldId="265"/>
            <ac:spMk id="13" creationId="{00000000-0000-0000-0000-000000000000}"/>
          </ac:spMkLst>
        </pc:spChg>
      </pc:sldChg>
      <pc:sldChg chg="modSp">
        <pc:chgData name="Christopher Douglas" userId="S::christopher.douglas@inforeliance.com::9d431cfd-5e5d-47b6-9e62-48cbec73b195" providerId="AD" clId="Web-{850BE8D0-17BA-8677-C986-4877C7F39004}" dt="2019-01-05T00:03:57.282" v="85" actId="20577"/>
        <pc:sldMkLst>
          <pc:docMk/>
          <pc:sldMk cId="75462532" sldId="266"/>
        </pc:sldMkLst>
        <pc:spChg chg="mod">
          <ac:chgData name="Christopher Douglas" userId="S::christopher.douglas@inforeliance.com::9d431cfd-5e5d-47b6-9e62-48cbec73b195" providerId="AD" clId="Web-{850BE8D0-17BA-8677-C986-4877C7F39004}" dt="2019-01-05T00:03:57.282" v="85" actId="20577"/>
          <ac:spMkLst>
            <pc:docMk/>
            <pc:sldMk cId="75462532" sldId="266"/>
            <ac:spMk id="11" creationId="{00000000-0000-0000-0000-000000000000}"/>
          </ac:spMkLst>
        </pc:spChg>
      </pc:sldChg>
      <pc:sldChg chg="add replId">
        <pc:chgData name="Christopher Douglas" userId="S::christopher.douglas@inforeliance.com::9d431cfd-5e5d-47b6-9e62-48cbec73b195" providerId="AD" clId="Web-{850BE8D0-17BA-8677-C986-4877C7F39004}" dt="2019-01-05T00:20:28.475" v="195"/>
        <pc:sldMkLst>
          <pc:docMk/>
          <pc:sldMk cId="628178022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EC4C4-7406-403F-A560-8B13A8C1350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37F24-DDF2-4ABE-A375-1CF1234B8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201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653" y="1016000"/>
            <a:ext cx="5600469" cy="4608044"/>
          </a:xfrm>
        </p:spPr>
        <p:txBody>
          <a:bodyPr/>
          <a:lstStyle/>
          <a:p>
            <a:r>
              <a:rPr lang="en-US" sz="3200" b="1" dirty="0"/>
              <a:t>AngularJS and SharePoint II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600" dirty="0"/>
              <a:t>Chris Douglas</a:t>
            </a:r>
            <a:br>
              <a:rPr lang="en-US" sz="2600" dirty="0"/>
            </a:br>
            <a:r>
              <a:rPr lang="en-US" sz="2600" dirty="0"/>
              <a:t>Senior SharePoint Developer</a:t>
            </a:r>
            <a:r>
              <a:rPr lang="en-US" sz="2600"/>
              <a:t/>
            </a:r>
            <a:br>
              <a:rPr lang="en-US" sz="2600"/>
            </a:br>
            <a:r>
              <a:rPr lang="en-US" sz="2600"/>
              <a:t>ECS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Email:    chris@douglasweb.com</a:t>
            </a:r>
            <a:br>
              <a:rPr lang="en-US" sz="2600" dirty="0"/>
            </a:br>
            <a:r>
              <a:rPr lang="en-US" sz="2600" dirty="0"/>
              <a:t>Web:     www.douglasweb.com</a:t>
            </a:r>
            <a:br>
              <a:rPr lang="en-US" sz="2600" dirty="0"/>
            </a:br>
            <a:r>
              <a:rPr lang="en-US" sz="2600" dirty="0"/>
              <a:t>Twitter:  @CigarDoug</a:t>
            </a:r>
            <a:br>
              <a:rPr lang="en-US" sz="2600" dirty="0"/>
            </a:b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202" y="1328576"/>
            <a:ext cx="3262313" cy="3262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733" y="4976651"/>
            <a:ext cx="23812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3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Single Page Application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will our app do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1154953" y="3435402"/>
            <a:ext cx="4825158" cy="24541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/>
              <a:t>Read a SharePoint List</a:t>
            </a:r>
          </a:p>
          <a:p>
            <a:r>
              <a:rPr lang="en-US" sz="2200" dirty="0"/>
              <a:t>Show different views</a:t>
            </a:r>
            <a:endParaRPr lang="en-US" sz="2200"/>
          </a:p>
          <a:p>
            <a:r>
              <a:rPr lang="en-US" sz="2200" dirty="0"/>
              <a:t>Search and Filter</a:t>
            </a:r>
            <a:endParaRPr lang="en-US" sz="2200"/>
          </a:p>
          <a:p>
            <a:r>
              <a:rPr lang="en-US" sz="2200" dirty="0"/>
              <a:t>Read a SharePoint Item</a:t>
            </a:r>
            <a:endParaRPr lang="en-US" sz="2200"/>
          </a:p>
          <a:p>
            <a:r>
              <a:rPr lang="en-US" sz="2200" dirty="0"/>
              <a:t>Add/Edit/Delete an Item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do we need to do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6208711" y="3435402"/>
            <a:ext cx="4825159" cy="2454122"/>
          </a:xfrm>
        </p:spPr>
        <p:txBody>
          <a:bodyPr>
            <a:normAutofit/>
          </a:bodyPr>
          <a:lstStyle/>
          <a:p>
            <a:r>
              <a:rPr lang="en-US" sz="2200" dirty="0"/>
              <a:t>Download JavaScript Libraries</a:t>
            </a:r>
          </a:p>
          <a:p>
            <a:r>
              <a:rPr lang="en-US" sz="2200" dirty="0"/>
              <a:t>Create a SharePoint List</a:t>
            </a:r>
          </a:p>
          <a:p>
            <a:r>
              <a:rPr lang="en-US" sz="2200" dirty="0"/>
              <a:t>Create a Site Page</a:t>
            </a:r>
          </a:p>
          <a:p>
            <a:r>
              <a:rPr lang="en-US" sz="2200" dirty="0"/>
              <a:t>Create HTML, CSS, and JS files</a:t>
            </a:r>
          </a:p>
        </p:txBody>
      </p:sp>
    </p:spTree>
    <p:extLst>
      <p:ext uri="{BB962C8B-B14F-4D97-AF65-F5344CB8AC3E}">
        <p14:creationId xmlns:p14="http://schemas.microsoft.com/office/powerpoint/2010/main" val="14948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Web site: www.douglasweb.com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45453" y="2583835"/>
            <a:ext cx="5266262" cy="3988745"/>
          </a:xfrm>
        </p:spPr>
        <p:txBody>
          <a:bodyPr anchor="ctr">
            <a:noAutofit/>
          </a:bodyPr>
          <a:lstStyle/>
          <a:p>
            <a:r>
              <a:rPr lang="en-US" sz="2600" dirty="0"/>
              <a:t>SharePoint List</a:t>
            </a:r>
          </a:p>
          <a:p>
            <a:r>
              <a:rPr lang="en-US" sz="2600" dirty="0"/>
              <a:t>Site Assets</a:t>
            </a:r>
            <a:endParaRPr lang="en-US" sz="2400" dirty="0"/>
          </a:p>
          <a:p>
            <a:r>
              <a:rPr lang="en-US" sz="2600" dirty="0"/>
              <a:t>Site Page</a:t>
            </a:r>
          </a:p>
          <a:p>
            <a:r>
              <a:rPr lang="en-US" sz="2600" dirty="0"/>
              <a:t>Content Editor Web Part</a:t>
            </a:r>
          </a:p>
          <a:p>
            <a:r>
              <a:rPr lang="en-US" sz="2600" dirty="0"/>
              <a:t>Single Page Application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066503" y="2462696"/>
            <a:ext cx="5525729" cy="4109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CigarDemo.aspx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95010" y="3165231"/>
            <a:ext cx="4668715" cy="31036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Requests.html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921436" y="3894992"/>
            <a:ext cx="3815862" cy="20398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List.html/Display.html/Edit.html</a:t>
            </a:r>
          </a:p>
        </p:txBody>
      </p:sp>
    </p:spTree>
    <p:extLst>
      <p:ext uri="{BB962C8B-B14F-4D97-AF65-F5344CB8AC3E}">
        <p14:creationId xmlns:p14="http://schemas.microsoft.com/office/powerpoint/2010/main" val="299454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AngularJS Components</a:t>
            </a:r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3751861" y="2397678"/>
            <a:ext cx="4617097" cy="42354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Requests.html</a:t>
            </a:r>
          </a:p>
          <a:p>
            <a:r>
              <a:rPr lang="en-US" sz="3200" dirty="0"/>
              <a:t>Requests.js</a:t>
            </a:r>
          </a:p>
          <a:p>
            <a:r>
              <a:rPr lang="en-US" sz="3200" dirty="0"/>
              <a:t>List.html</a:t>
            </a:r>
          </a:p>
          <a:p>
            <a:r>
              <a:rPr lang="en-US" sz="3200" dirty="0"/>
              <a:t>Requests.List.js</a:t>
            </a:r>
          </a:p>
          <a:p>
            <a:r>
              <a:rPr lang="en-US" sz="3200" dirty="0"/>
              <a:t>Display.html</a:t>
            </a:r>
          </a:p>
          <a:p>
            <a:r>
              <a:rPr lang="en-US" sz="3200" dirty="0"/>
              <a:t>Edit.html</a:t>
            </a:r>
          </a:p>
          <a:p>
            <a:r>
              <a:rPr lang="en-US" sz="3200" dirty="0"/>
              <a:t>Requests.Item.js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46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86" y="1563696"/>
            <a:ext cx="4351025" cy="2283824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5731" y="1563696"/>
            <a:ext cx="5520566" cy="3042922"/>
          </a:xfrm>
        </p:spPr>
        <p:txBody>
          <a:bodyPr>
            <a:normAutofit/>
          </a:bodyPr>
          <a:lstStyle/>
          <a:p>
            <a:r>
              <a:rPr lang="fr-FR" cap="none" dirty="0"/>
              <a:t>Email:             chris@douglasweb.com</a:t>
            </a:r>
            <a:br>
              <a:rPr lang="fr-FR" cap="none" dirty="0"/>
            </a:br>
            <a:r>
              <a:rPr lang="fr-FR" cap="none" dirty="0"/>
              <a:t>Web:              www.douglasweb.com</a:t>
            </a:r>
            <a:br>
              <a:rPr lang="fr-FR" cap="none" dirty="0"/>
            </a:br>
            <a:r>
              <a:rPr lang="fr-FR" cap="none" dirty="0"/>
              <a:t>Download:    SPSApplication.zip</a:t>
            </a:r>
            <a:br>
              <a:rPr lang="fr-FR" cap="none" dirty="0"/>
            </a:br>
            <a:r>
              <a:rPr lang="fr-FR" cap="none" dirty="0"/>
              <a:t>Twitter:           @</a:t>
            </a:r>
            <a:r>
              <a:rPr lang="en-US" cap="none" dirty="0"/>
              <a:t>CigarDoug</a:t>
            </a:r>
            <a:br>
              <a:rPr lang="en-US" cap="none" dirty="0"/>
            </a:br>
            <a:r>
              <a:rPr lang="fr-FR" cap="none" dirty="0"/>
              <a:t>YouTube:</a:t>
            </a:r>
            <a:br>
              <a:rPr lang="fr-FR" cap="none" dirty="0"/>
            </a:br>
            <a:r>
              <a:rPr lang="fr-FR" cap="none" dirty="0"/>
              <a:t>http://www.tinyurl.com/CigarDougVideos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68116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033778" y="5022957"/>
            <a:ext cx="1476879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9010"/>
            <a:r>
              <a:rPr lang="en-US" sz="3530" b="1" dirty="0">
                <a:ln w="3175">
                  <a:solidFill>
                    <a:srgbClr val="0000FF"/>
                  </a:solidFill>
                </a:ln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Silver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61" b="26081"/>
          <a:stretch/>
        </p:blipFill>
        <p:spPr>
          <a:xfrm>
            <a:off x="4137971" y="5681751"/>
            <a:ext cx="1791614" cy="83771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671" y="236805"/>
            <a:ext cx="1155447" cy="75797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995196" y="180076"/>
            <a:ext cx="4201610" cy="814748"/>
          </a:xfrm>
          <a:prstGeom prst="rect">
            <a:avLst/>
          </a:prstGeom>
          <a:noFill/>
        </p:spPr>
        <p:txBody>
          <a:bodyPr wrap="none" lIns="80682" tIns="40341" rIns="80682" bIns="40341">
            <a:spAutoFit/>
          </a:bodyPr>
          <a:lstStyle/>
          <a:p>
            <a:pPr algn="ctr" defTabSz="899010"/>
            <a:r>
              <a:rPr lang="en-US" sz="4765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5B9BD5">
                    <a:lumMod val="75000"/>
                  </a:srgb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SPSVB Sponsors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64962" y="108502"/>
            <a:ext cx="8676456" cy="6640996"/>
          </a:xfrm>
          <a:prstGeom prst="rect">
            <a:avLst/>
          </a:prstGeom>
          <a:noFill/>
          <a:ln w="7620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9010"/>
            <a:endParaRPr lang="en-US" sz="177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F864E05-982E-4BB4-85E9-307C5B425E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723" y="6010938"/>
            <a:ext cx="1708431" cy="33942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BEEB470-FE22-4374-B432-153EAD5F5B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01" y="5310411"/>
            <a:ext cx="1401055" cy="1401055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86BAA7E-7125-4BE2-B132-7131CA30C116}"/>
              </a:ext>
            </a:extLst>
          </p:cNvPr>
          <p:cNvCxnSpPr>
            <a:cxnSpLocks/>
          </p:cNvCxnSpPr>
          <p:nvPr/>
        </p:nvCxnSpPr>
        <p:spPr>
          <a:xfrm>
            <a:off x="1825307" y="3463761"/>
            <a:ext cx="85413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9104507-7162-4B7A-94C8-F3AF052A0275}"/>
              </a:ext>
            </a:extLst>
          </p:cNvPr>
          <p:cNvCxnSpPr/>
          <p:nvPr/>
        </p:nvCxnSpPr>
        <p:spPr>
          <a:xfrm>
            <a:off x="1825307" y="4935590"/>
            <a:ext cx="85413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08917" y="3526584"/>
            <a:ext cx="2709229" cy="90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9010"/>
            <a:r>
              <a:rPr lang="en-US" sz="5294" b="1" dirty="0">
                <a:ln w="3175">
                  <a:solidFill>
                    <a:srgbClr val="0000FF"/>
                  </a:solidFill>
                </a:ln>
                <a:solidFill>
                  <a:srgbClr val="FFC000"/>
                </a:solidFill>
                <a:latin typeface="Calibri" panose="020F0502020204030204"/>
              </a:rPr>
              <a:t>Gold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DB060A9-0FA4-49F2-A2A5-2E2A3FE91D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538" y="3773696"/>
            <a:ext cx="1121433" cy="112016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3576EAE2-D9CD-431D-AB10-A4CDC1B5013A}"/>
              </a:ext>
            </a:extLst>
          </p:cNvPr>
          <p:cNvSpPr txBox="1"/>
          <p:nvPr/>
        </p:nvSpPr>
        <p:spPr>
          <a:xfrm>
            <a:off x="4192059" y="1264590"/>
            <a:ext cx="3942945" cy="90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9010"/>
            <a:r>
              <a:rPr lang="en-US" sz="5294" b="1" dirty="0">
                <a:ln w="38100">
                  <a:solidFill>
                    <a:srgbClr val="44546A"/>
                  </a:solidFill>
                </a:ln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Platinum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E71231F-3009-4AAB-A7EB-AB42A51D6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56" y="2109305"/>
            <a:ext cx="4136124" cy="104230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56B7945-3FB7-4FD7-B63F-2063682AD0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306" y="322392"/>
            <a:ext cx="1955576" cy="50452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9D8BFFE-FB56-4B13-9473-3F84899B629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590" y="3961609"/>
            <a:ext cx="2036395" cy="74433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E2440DF-7555-4B6E-A244-FAFD82FBF90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5" b="19539"/>
          <a:stretch/>
        </p:blipFill>
        <p:spPr>
          <a:xfrm>
            <a:off x="6510657" y="5372913"/>
            <a:ext cx="1624347" cy="114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97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F74564CFC03B4DA072C9035C96A522" ma:contentTypeVersion="1" ma:contentTypeDescription="Create a new document." ma:contentTypeScope="" ma:versionID="494e78a59fbb1c332d63f1eca25e064d">
  <xsd:schema xmlns:xsd="http://www.w3.org/2001/XMLSchema" xmlns:xs="http://www.w3.org/2001/XMLSchema" xmlns:p="http://schemas.microsoft.com/office/2006/metadata/properties" xmlns:ns2="c0776ab1-c999-4b25-8ee3-01756602dc7a" targetNamespace="http://schemas.microsoft.com/office/2006/metadata/properties" ma:root="true" ma:fieldsID="ca1e901110e0e77191d3bcb88e2f39cb" ns2:_="">
    <xsd:import namespace="c0776ab1-c999-4b25-8ee3-01756602dc7a"/>
    <xsd:element name="properties">
      <xsd:complexType>
        <xsd:sequence>
          <xsd:element name="documentManagement">
            <xsd:complexType>
              <xsd:all>
                <xsd:element ref="ns2:SharePoi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76ab1-c999-4b25-8ee3-01756602dc7a" elementFormDefault="qualified">
    <xsd:import namespace="http://schemas.microsoft.com/office/2006/documentManagement/types"/>
    <xsd:import namespace="http://schemas.microsoft.com/office/infopath/2007/PartnerControls"/>
    <xsd:element name="SharePoint" ma:index="8" nillable="true" ma:displayName="SharePoint" ma:default="0" ma:internalName="SharePoi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Point xmlns="c0776ab1-c999-4b25-8ee3-01756602dc7a">true</SharePoint>
  </documentManagement>
</p:properties>
</file>

<file path=customXml/itemProps1.xml><?xml version="1.0" encoding="utf-8"?>
<ds:datastoreItem xmlns:ds="http://schemas.openxmlformats.org/officeDocument/2006/customXml" ds:itemID="{7EE37848-CF2E-47C8-898F-A4B768058FA3}"/>
</file>

<file path=customXml/itemProps2.xml><?xml version="1.0" encoding="utf-8"?>
<ds:datastoreItem xmlns:ds="http://schemas.openxmlformats.org/officeDocument/2006/customXml" ds:itemID="{84F96CC4-9551-40B7-86D6-34401FC81318}"/>
</file>

<file path=customXml/itemProps3.xml><?xml version="1.0" encoding="utf-8"?>
<ds:datastoreItem xmlns:ds="http://schemas.openxmlformats.org/officeDocument/2006/customXml" ds:itemID="{71603E28-D4E1-4562-827A-20E27B98C058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3797</TotalTime>
  <Words>90</Words>
  <Application>Microsoft Office PowerPoint</Application>
  <PresentationFormat>Widescreen</PresentationFormat>
  <Paragraphs>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 Boardroom</vt:lpstr>
      <vt:lpstr>AngularJS and SharePoint II  Chris Douglas Senior SharePoint Developer ECS  Email:    chris@douglasweb.com Web:     www.douglasweb.com Twitter:  @CigarDoug </vt:lpstr>
      <vt:lpstr>Single Page Application</vt:lpstr>
      <vt:lpstr>Web site: www.douglasweb.com</vt:lpstr>
      <vt:lpstr>AngularJS Components</vt:lpstr>
      <vt:lpstr>  Questions</vt:lpstr>
      <vt:lpstr>PowerPoint Presentation</vt:lpstr>
    </vt:vector>
  </TitlesOfParts>
  <Company>Inforeliance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W. Douglas</dc:creator>
  <cp:lastModifiedBy>Christopher W. Douglas</cp:lastModifiedBy>
  <cp:revision>178</cp:revision>
  <dcterms:created xsi:type="dcterms:W3CDTF">2018-03-15T01:37:24Z</dcterms:created>
  <dcterms:modified xsi:type="dcterms:W3CDTF">2019-01-11T19:52:12Z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0x01010068F74564CFC03B4DA072C9035C96A522</vt:lpwstr>
  </property>
</Properties>
</file>